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49BAFB-DE91-4FFB-924F-FC4031890F9C}" type="datetimeFigureOut">
              <a:rPr lang="en-US" smtClean="0"/>
              <a:t>6/2/2015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216CA3-AF4D-4C28-BC54-44179934C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6498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17550" y="1162050"/>
            <a:ext cx="5575300" cy="31369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ea typeface="ＭＳ Ｐゴシック" panose="020B0600070205080204" pitchFamily="34" charset="-128"/>
            </a:endParaRP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8652428" indent="-3818654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64717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30604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96491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62377" indent="-232943" defTabSz="4658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3028264" indent="-232943" defTabSz="4658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94151" indent="-232943" defTabSz="4658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960038" indent="-232943" defTabSz="4658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30430E26-0C4E-4F75-BF76-E64EF1F5E18C}" type="slidenum">
              <a:rPr lang="en-US" altLang="en-US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1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9554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59220-8984-4EA2-8AE6-7BAD00A74B62}" type="datetimeFigureOut">
              <a:rPr lang="en-US" smtClean="0"/>
              <a:t>6/2/2015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BEC77-53AA-4E0C-871A-12AC402EEF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6099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59220-8984-4EA2-8AE6-7BAD00A74B62}" type="datetimeFigureOut">
              <a:rPr lang="en-US" smtClean="0"/>
              <a:t>6/2/2015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BEC77-53AA-4E0C-871A-12AC402EEF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45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59220-8984-4EA2-8AE6-7BAD00A74B62}" type="datetimeFigureOut">
              <a:rPr lang="en-US" smtClean="0"/>
              <a:t>6/2/2015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BEC77-53AA-4E0C-871A-12AC402EEF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59220-8984-4EA2-8AE6-7BAD00A74B62}" type="datetimeFigureOut">
              <a:rPr lang="en-US" smtClean="0"/>
              <a:t>6/2/2015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BEC77-53AA-4E0C-871A-12AC402EEF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416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59220-8984-4EA2-8AE6-7BAD00A74B62}" type="datetimeFigureOut">
              <a:rPr lang="en-US" smtClean="0"/>
              <a:t>6/2/2015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BEC77-53AA-4E0C-871A-12AC402EEF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734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59220-8984-4EA2-8AE6-7BAD00A74B62}" type="datetimeFigureOut">
              <a:rPr lang="en-US" smtClean="0"/>
              <a:t>6/2/2015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BEC77-53AA-4E0C-871A-12AC402EEF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595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59220-8984-4EA2-8AE6-7BAD00A74B62}" type="datetimeFigureOut">
              <a:rPr lang="en-US" smtClean="0"/>
              <a:t>6/2/2015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BEC77-53AA-4E0C-871A-12AC402EEF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211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59220-8984-4EA2-8AE6-7BAD00A74B62}" type="datetimeFigureOut">
              <a:rPr lang="en-US" smtClean="0"/>
              <a:t>6/2/2015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BEC77-53AA-4E0C-871A-12AC402EEF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178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59220-8984-4EA2-8AE6-7BAD00A74B62}" type="datetimeFigureOut">
              <a:rPr lang="en-US" smtClean="0"/>
              <a:t>6/2/2015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BEC77-53AA-4E0C-871A-12AC402EEF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043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59220-8984-4EA2-8AE6-7BAD00A74B62}" type="datetimeFigureOut">
              <a:rPr lang="en-US" smtClean="0"/>
              <a:t>6/2/2015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BEC77-53AA-4E0C-871A-12AC402EEF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3549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59220-8984-4EA2-8AE6-7BAD00A74B62}" type="datetimeFigureOut">
              <a:rPr lang="en-US" smtClean="0"/>
              <a:t>6/2/2015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BEC77-53AA-4E0C-871A-12AC402EEF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407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059220-8984-4EA2-8AE6-7BAD00A74B62}" type="datetimeFigureOut">
              <a:rPr lang="en-US" smtClean="0"/>
              <a:t>6/2/2015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ABEC77-53AA-4E0C-871A-12AC402EEF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145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7"/>
          <p:cNvSpPr>
            <a:spLocks noChangeArrowheads="1"/>
          </p:cNvSpPr>
          <p:nvPr/>
        </p:nvSpPr>
        <p:spPr bwMode="auto">
          <a:xfrm>
            <a:off x="1524004" y="1709740"/>
            <a:ext cx="3503613" cy="5148263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defTabSz="457189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3075" name="TextBox 8"/>
          <p:cNvSpPr txBox="1">
            <a:spLocks noChangeArrowheads="1"/>
          </p:cNvSpPr>
          <p:nvPr/>
        </p:nvSpPr>
        <p:spPr bwMode="auto">
          <a:xfrm>
            <a:off x="1524004" y="2127255"/>
            <a:ext cx="3503613" cy="1249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defTabSz="457189" fontAlgn="base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800" b="1" dirty="0">
                <a:solidFill>
                  <a:prstClr val="white"/>
                </a:solidFill>
              </a:rPr>
              <a:t>Port of</a:t>
            </a:r>
          </a:p>
          <a:p>
            <a:pPr algn="ctr" defTabSz="457189" fontAlgn="base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800" b="1" dirty="0">
                <a:solidFill>
                  <a:prstClr val="white"/>
                </a:solidFill>
              </a:rPr>
              <a:t>Los Angeles</a:t>
            </a:r>
          </a:p>
        </p:txBody>
      </p:sp>
      <p:sp>
        <p:nvSpPr>
          <p:cNvPr id="3076" name="TextBox 9"/>
          <p:cNvSpPr txBox="1">
            <a:spLocks noChangeArrowheads="1"/>
          </p:cNvSpPr>
          <p:nvPr/>
        </p:nvSpPr>
        <p:spPr bwMode="auto">
          <a:xfrm>
            <a:off x="1524004" y="3560768"/>
            <a:ext cx="35036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defTabSz="457189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dirty="0">
                <a:solidFill>
                  <a:prstClr val="white"/>
                </a:solidFill>
              </a:rPr>
              <a:t>Holiday Greeting 2014</a:t>
            </a:r>
          </a:p>
        </p:txBody>
      </p:sp>
      <p:sp>
        <p:nvSpPr>
          <p:cNvPr id="3078" name="TextBox 11"/>
          <p:cNvSpPr txBox="1">
            <a:spLocks noChangeArrowheads="1"/>
          </p:cNvSpPr>
          <p:nvPr/>
        </p:nvSpPr>
        <p:spPr bwMode="auto">
          <a:xfrm>
            <a:off x="1524004" y="4792665"/>
            <a:ext cx="35036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defTabSz="457189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800" dirty="0">
                <a:solidFill>
                  <a:srgbClr val="FFFFFF"/>
                </a:solidFill>
              </a:rPr>
              <a:t>Miscellaneous</a:t>
            </a:r>
          </a:p>
        </p:txBody>
      </p:sp>
      <p:cxnSp>
        <p:nvCxnSpPr>
          <p:cNvPr id="14" name="Straight Connector 13"/>
          <p:cNvCxnSpPr/>
          <p:nvPr/>
        </p:nvCxnSpPr>
        <p:spPr>
          <a:xfrm rot="10800000">
            <a:off x="1524000" y="2085975"/>
            <a:ext cx="9144000" cy="1588"/>
          </a:xfrm>
          <a:prstGeom prst="line">
            <a:avLst/>
          </a:prstGeom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080" name="Picture 8" descr="2015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"/>
            <a:ext cx="9144000" cy="2051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1171" y="5592249"/>
            <a:ext cx="919553" cy="996182"/>
          </a:xfrm>
          <a:prstGeom prst="rect">
            <a:avLst/>
          </a:prstGeom>
        </p:spPr>
      </p:pic>
      <p:pic>
        <p:nvPicPr>
          <p:cNvPr id="3" name="Picture 2" descr="2015 Holiday eCard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5902" y="2203307"/>
            <a:ext cx="4572228" cy="4572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1999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</Words>
  <Application>Microsoft Office PowerPoint</Application>
  <PresentationFormat>Widescreen</PresentationFormat>
  <Paragraphs>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ＭＳ Ｐゴシック</vt:lpstr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Intern</dc:creator>
  <cp:lastModifiedBy>Intern</cp:lastModifiedBy>
  <cp:revision>2</cp:revision>
  <dcterms:created xsi:type="dcterms:W3CDTF">2015-05-04T13:49:37Z</dcterms:created>
  <dcterms:modified xsi:type="dcterms:W3CDTF">2015-06-02T14:31:24Z</dcterms:modified>
</cp:coreProperties>
</file>